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_rels/presentation.xml.rels" ContentType="application/vnd.openxmlformats-package.relationships+xml"/>
  <Override PartName="/ppt/media/image17.jpeg" ContentType="image/jpeg"/>
  <Override PartName="/ppt/media/image2.jpeg" ContentType="image/jpeg"/>
  <Override PartName="/ppt/media/image16.jpeg" ContentType="image/jpeg"/>
  <Override PartName="/ppt/media/image1.jpeg" ContentType="image/jpeg"/>
  <Override PartName="/ppt/media/image15.jpeg" ContentType="image/jpeg"/>
  <Override PartName="/ppt/media/image14.jpeg" ContentType="image/jpeg"/>
  <Override PartName="/ppt/media/image13.jpeg" ContentType="image/jpeg"/>
  <Override PartName="/ppt/media/image12.jpeg" ContentType="image/jpeg"/>
  <Override PartName="/ppt/media/image11.jpeg" ContentType="image/jpeg"/>
  <Override PartName="/ppt/media/image27.jpeg" ContentType="image/jpeg"/>
  <Override PartName="/ppt/media/image26.jpeg" ContentType="image/jpeg"/>
  <Override PartName="/ppt/media/image24.jpeg" ContentType="image/jpeg"/>
  <Override PartName="/ppt/media/image8.jpeg" ContentType="image/jpeg"/>
  <Override PartName="/ppt/media/image31.jpeg" ContentType="image/jpeg"/>
  <Override PartName="/ppt/media/image28.jpeg" ContentType="image/jpeg"/>
  <Override PartName="/ppt/media/image9.jpeg" ContentType="image/jpeg"/>
  <Override PartName="/ppt/media/image25.jpeg" ContentType="image/jpeg"/>
  <Override PartName="/ppt/media/image30.jpeg" ContentType="image/jpeg"/>
  <Override PartName="/ppt/media/image29.jpeg" ContentType="image/jpeg"/>
  <Override PartName="/ppt/media/image7.jpeg" ContentType="image/jpeg"/>
  <Override PartName="/ppt/media/image23.jpeg" ContentType="image/jpeg"/>
  <Override PartName="/ppt/media/image18.jpeg" ContentType="image/jpeg"/>
  <Override PartName="/ppt/media/image3.jpeg" ContentType="image/jpeg"/>
  <Override PartName="/ppt/media/image5.jpeg" ContentType="image/jpeg"/>
  <Override PartName="/ppt/media/image21.jpeg" ContentType="image/jpeg"/>
  <Override PartName="/ppt/media/image10.jpeg" ContentType="image/jpeg"/>
  <Override PartName="/ppt/media/image19.jpeg" ContentType="image/jpeg"/>
  <Override PartName="/ppt/media/image20.jpeg" ContentType="image/jpeg"/>
  <Override PartName="/ppt/media/image4.jpeg" ContentType="image/jpeg"/>
  <Override PartName="/ppt/media/image6.jpeg" ContentType="image/jpeg"/>
  <Override PartName="/ppt/media/image22.jpeg" ContentType="image/jpeg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26.xml.rels" ContentType="application/vnd.openxmlformats-package.relationships+xml"/>
  <Override PartName="/ppt/slides/_rels/slide3.xml.rels" ContentType="application/vnd.openxmlformats-package.relationships+xml"/>
  <Override PartName="/ppt/slides/_rels/slide25.xml.rels" ContentType="application/vnd.openxmlformats-package.relationships+xml"/>
  <Override PartName="/ppt/slides/_rels/slide2.xml.rels" ContentType="application/vnd.openxmlformats-package.relationships+xml"/>
  <Override PartName="/ppt/slides/_rels/slide24.xml.rels" ContentType="application/vnd.openxmlformats-package.relationships+xml"/>
  <Override PartName="/ppt/slides/_rels/slide19.xml.rels" ContentType="application/vnd.openxmlformats-package.relationships+xml"/>
  <Override PartName="/ppt/slides/_rels/slide10.xml.rels" ContentType="application/vnd.openxmlformats-package.relationships+xml"/>
  <Override PartName="/ppt/slides/_rels/slide21.xml.rels" ContentType="application/vnd.openxmlformats-package.relationships+xml"/>
  <Override PartName="/ppt/slides/_rels/slide28.xml.rels" ContentType="application/vnd.openxmlformats-package.relationships+xml"/>
  <Override PartName="/ppt/slides/_rels/slide6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8.xml.rels" ContentType="application/vnd.openxmlformats-package.relationships+xml"/>
  <Override PartName="/ppt/slides/_rels/slide14.xml.rels" ContentType="application/vnd.openxmlformats-package.relationships+xml"/>
  <Override PartName="/ppt/slides/_rels/slide22.xml.rels" ContentType="application/vnd.openxmlformats-package.relationships+xml"/>
  <Override PartName="/ppt/slides/_rels/slide30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9.xml.rels" ContentType="application/vnd.openxmlformats-package.relationships+xml"/>
  <Override PartName="/ppt/slides/_rels/slide7.xml.rels" ContentType="application/vnd.openxmlformats-package.relationships+xml"/>
  <Override PartName="/ppt/slides/_rels/slide31.xml.rels" ContentType="application/vnd.openxmlformats-package.relationships+xml"/>
  <Override PartName="/ppt/slides/_rels/slide20.xml.rels" ContentType="application/vnd.openxmlformats-package.relationships+xml"/>
  <Override PartName="/ppt/slides/_rels/slide27.xml.rels" ContentType="application/vnd.openxmlformats-package.relationships+xml"/>
  <Override PartName="/ppt/slides/_rels/slide13.xml.rels" ContentType="application/vnd.openxmlformats-package.relationships+xml"/>
  <Override PartName="/ppt/slides/_rels/slide5.xml.rels" ContentType="application/vnd.openxmlformats-package.relationships+xml"/>
  <Override PartName="/ppt/slides/_rels/slide8.xml.rels" ContentType="application/vnd.openxmlformats-package.relationships+xml"/>
  <Override PartName="/ppt/slides/_rels/slide23.xml.rels" ContentType="application/vnd.openxmlformats-package.relationships+xml"/>
  <Override PartName="/ppt/slides/_rels/slide1.xml.rels" ContentType="application/vnd.openxmlformats-package.relationships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2.xml" ContentType="application/vnd.openxmlformats-officedocument.presentationml.slide+xml"/>
  <Override PartName="/ppt/slides/slide7.xml" ContentType="application/vnd.openxmlformats-officedocument.presentationml.slide+xml"/>
  <Override PartName="/ppt/slides/slide29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27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s/slide2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26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8288000" cy="10287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257480" y="547560"/>
            <a:ext cx="15773040" cy="921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479280" y="240696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2044160" y="240696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914400" y="552312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6479280" y="552312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2044160" y="552312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257480" y="547560"/>
            <a:ext cx="15773040" cy="198792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66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6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1257480" y="9534600"/>
            <a:ext cx="4114440" cy="54720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2F2220E8-E5CF-44A8-82FF-62BDE85932BE}" type="datetime">
              <a:rPr b="0" lang="ru-RU" sz="1800" spc="-1" strike="noStrike">
                <a:solidFill>
                  <a:srgbClr val="8b8b8b"/>
                </a:solidFill>
                <a:latin typeface="Calibri"/>
              </a:rPr>
              <a:t>26.8.22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6058080" y="9534600"/>
            <a:ext cx="6171840" cy="54720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12916080" y="9534600"/>
            <a:ext cx="4114440" cy="5472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856F3D6-1E47-4230-880C-C145D7F9441B}" type="slidenum">
              <a:rPr b="0" lang="ru-RU" sz="18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4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4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3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7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7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2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4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6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8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0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2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4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6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8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0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2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4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6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8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0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2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4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6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8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0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2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4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6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8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0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2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4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6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8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0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1257480" y="547560"/>
            <a:ext cx="15773040" cy="1987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LibreOffice/6.3.5.2$Linux_X86_64 LibreOffice_project/30$Build-2</Applicat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2022-08-18T14:52:01Z</dcterms:created>
  <dc:creator>Попова Алина Андреевна</dc:creator>
  <dc:description/>
  <dc:language>ru-RU</dc:language>
  <cp:lastModifiedBy>Попова Алина Андреевна</cp:lastModifiedBy>
  <dcterms:modified xsi:type="dcterms:W3CDTF">2022-08-18T14:52:01Z</dcterms:modified>
  <cp:revision>1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31</vt:i4>
  </property>
</Properties>
</file>